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89BC-1615-4D39-BEA0-9E4C71A76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397B6-5CBF-4309-AC0D-D52D99866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F0B74-F863-4BB9-BBBD-9722BF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0533-AB49-487A-82AF-C7D04F4E3E5A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563CC-4762-43D2-B35D-571E0B62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F6364-BAFA-4A97-9312-87C28107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4388-21FE-4830-BE04-45B75F53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1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7B5A-BCB9-49E1-B7D3-26E6D21B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631B1-1187-4EE0-83E6-6404DEF5B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F6AB0-F348-4117-AEBF-2B1BBDDB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0533-AB49-487A-82AF-C7D04F4E3E5A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1DD01-382F-4162-891A-87F3FB297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1DAF4-D5D7-454E-95B9-4BF1C917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4388-21FE-4830-BE04-45B75F53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1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CDB3F-B7E7-4DDA-805B-074D7DE5D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CC074F-1FEB-46A4-8206-39EF70A2E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796C5-EB16-4CB4-BAED-6FBCB069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0533-AB49-487A-82AF-C7D04F4E3E5A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2AFE3-5EEC-492E-8C9D-254AA83A7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094D0-B857-4CB4-B6EE-039C409F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4388-21FE-4830-BE04-45B75F53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56D2C-3AE3-43C3-BD50-CFCFD1F1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4E3C6-1B4F-48DA-8493-4AAD8D0DF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3202-A457-4938-9941-280BC7E63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0533-AB49-487A-82AF-C7D04F4E3E5A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88164-59C8-4F6F-BE9B-7296F902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51E58-E06B-407F-9759-EC96AEC8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4388-21FE-4830-BE04-45B75F53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9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FAC6-D6F3-4499-8CA5-C9351C4A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BEF6F-399F-4352-B5EB-636AA6CED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2B17E-59F0-48CA-831E-3387AAFF1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0533-AB49-487A-82AF-C7D04F4E3E5A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D6491-F8D6-416E-9667-2A843A55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7472D-EF97-48A9-80CB-2C1DBEAC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4388-21FE-4830-BE04-45B75F53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87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64DD-7388-4F70-AB43-FA317C697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BC588-B46A-4077-8D32-A341DA8FB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148A5-AF5F-480D-9F1D-402986F5C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F93E9-274E-4952-83A9-8B06E7B6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0533-AB49-487A-82AF-C7D04F4E3E5A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CA5CC-B8FB-4B03-9D24-511A80F1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24478-E983-4841-BB3F-E023DB5B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4388-21FE-4830-BE04-45B75F53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62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FA00-B3A6-4595-A8AB-80C6E9CD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9CCA1-46A7-4828-B8FF-E62355D9E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D72B3-40D7-405A-82CE-FA2643A91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C322F-F35F-4523-BD49-AE6E2F338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B067F8-F717-4BFF-8228-9536205A7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C46B5-0C63-4900-8028-4BE84B2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0533-AB49-487A-82AF-C7D04F4E3E5A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209540-563A-433B-92AA-86218086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B287B-3025-4EF6-A029-C3AA0F42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4388-21FE-4830-BE04-45B75F53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37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2EE9-1FE0-4003-8CD5-1BAC6E0F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9E7D2-49F6-4577-958B-ACC26BB1B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0533-AB49-487A-82AF-C7D04F4E3E5A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00723-3630-4765-800C-8B0F1827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DEC2E-0F40-480C-8DEF-B64AD85A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4388-21FE-4830-BE04-45B75F53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5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C7B741-48D0-4314-B375-40042A6A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0533-AB49-487A-82AF-C7D04F4E3E5A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0EE73-07BC-4391-B978-9DCB0C41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F7B9B-D70F-407E-81C9-7B917551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4388-21FE-4830-BE04-45B75F53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95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6775-4E52-4681-8B7D-67E56768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546BA-57C2-47AA-A7A9-0DD18DFF2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D535A-30B0-4252-B056-B35456E41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9088E-81CB-4320-8BD6-647E63614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0533-AB49-487A-82AF-C7D04F4E3E5A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AA5A2-A138-4D28-B6C1-E6E069C4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65539-E3AC-4B5B-915C-295BCCC8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4388-21FE-4830-BE04-45B75F53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65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86B6-A3DE-48A0-A8D0-C2A8F8E6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4728C-483D-4E52-A8DF-F75537327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67747-B615-4A49-8881-D5C404CDA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DC52B-B9A5-4465-894A-D499C778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0533-AB49-487A-82AF-C7D04F4E3E5A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D897F-1317-425F-A54A-E3E222B2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AD81E-F919-486D-88B5-83863490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4388-21FE-4830-BE04-45B75F53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77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3AB4F-80D1-4739-ABC9-B01BEA2C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D6699-E2E8-4116-B6A2-CC96B02F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39379-1427-4E40-A05E-F05571772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E0533-AB49-487A-82AF-C7D04F4E3E5A}" type="datetimeFigureOut">
              <a:rPr lang="en-GB" smtClean="0"/>
              <a:t>17/07/2021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17DF7-7A80-4A6A-811C-ACE4A9905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A4673-193A-4283-ADFB-37CFA753F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4388-21FE-4830-BE04-45B75F536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04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FE2B1-B3E0-41A3-840F-4C7C39BEC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059" y="5107653"/>
            <a:ext cx="6968699" cy="1674426"/>
          </a:xfrm>
          <a:noFill/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80808"/>
                </a:solidFill>
              </a:rPr>
              <a:t>This poster won in the  competition</a:t>
            </a:r>
          </a:p>
          <a:p>
            <a:r>
              <a:rPr lang="en-GB" sz="3200" b="1" dirty="0">
                <a:solidFill>
                  <a:srgbClr val="080808"/>
                </a:solidFill>
              </a:rPr>
              <a:t>Walk the global Walk!</a:t>
            </a:r>
          </a:p>
          <a:p>
            <a:r>
              <a:rPr lang="en-GB" sz="2000" b="1" dirty="0">
                <a:solidFill>
                  <a:srgbClr val="080808"/>
                </a:solidFill>
              </a:rPr>
              <a:t>Teacher: Eleni I.Papakyriakou</a:t>
            </a:r>
          </a:p>
          <a:p>
            <a:endParaRPr lang="en-GB" sz="2000" dirty="0">
              <a:solidFill>
                <a:srgbClr val="080808"/>
              </a:solidFill>
            </a:endParaRPr>
          </a:p>
          <a:p>
            <a:endParaRPr lang="en-GB" sz="2000" dirty="0">
              <a:solidFill>
                <a:srgbClr val="08080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E7E8E-7755-4A89-8958-389519936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5153" y="2418324"/>
            <a:ext cx="5782716" cy="2150719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NIPIAGOGIO KISSONERGAS GEORGIOU MICHAEL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Making a poster for Peace, Justice and human rights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2020-2021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b="1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2" descr="Erasmus+ Programme">
            <a:extLst>
              <a:ext uri="{FF2B5EF4-FFF2-40B4-BE49-F238E27FC236}">
                <a16:creationId xmlns:a16="http://schemas.microsoft.com/office/drawing/2014/main" id="{ED939C98-041A-49AD-81F9-5DF3673AF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05" y="45648"/>
            <a:ext cx="3608205" cy="103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3575A42-8718-4DD2-9C94-8C9B0FE03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68241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ΜΤ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 Web (Greek)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4E0C409-3F3D-4EC5-B576-EBCD02E85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901"/>
            <a:ext cx="68972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68241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Home - Walk the Global Walk">
            <a:extLst>
              <a:ext uri="{FF2B5EF4-FFF2-40B4-BE49-F238E27FC236}">
                <a16:creationId xmlns:a16="http://schemas.microsoft.com/office/drawing/2014/main" id="{1D6C1DEE-6BE0-4C19-B7BE-5FA61EE92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88" y="3039159"/>
            <a:ext cx="4344875" cy="15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516473-B247-42AA-8DEA-B0D866276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758" y="4533309"/>
            <a:ext cx="3971750" cy="2248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A14E85-1CDF-4876-8018-526137385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048" y="188788"/>
            <a:ext cx="3896619" cy="2809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066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916B3784-8191-4AFA-8F80-B3A635665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F2800-B487-4BBC-B979-4517CD93D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210" y="757801"/>
            <a:ext cx="3822189" cy="3742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i="0" dirty="0">
                <a:effectLst/>
                <a:latin typeface="Segoe UI Historic" panose="020B0502040204020203" pitchFamily="34" charset="0"/>
              </a:rPr>
              <a:t>In Cyprus, there was a competition for Global walk, we submitted one of our  drawings on Peace, Justice and Strong Institutions .</a:t>
            </a:r>
          </a:p>
          <a:p>
            <a:pPr marL="0" indent="0">
              <a:buNone/>
            </a:pPr>
            <a:r>
              <a:rPr lang="en-GB" b="1" i="0" dirty="0">
                <a:effectLst/>
                <a:latin typeface="Segoe UI Historic" panose="020B0502040204020203" pitchFamily="34" charset="0"/>
              </a:rPr>
              <a:t>Our Poster is awarded and then  they will put it up in advertising billboards all across the island!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3226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6912-F39C-4BA0-92E7-16A43B10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03437"/>
            <a:ext cx="11430000" cy="13255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Children said their ideas how we could represent peace on our Poster and they suggested a dove.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Then for Justice they suggested the Sun who arise for everyone!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For human rights they suggested to make the outline of different hands with different colours holding flowers of hope!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24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B261C-19E2-4DF8-8DFD-4DE94A48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Here is the procedure that we followed!</a:t>
            </a:r>
            <a:br>
              <a:rPr lang="en-GB" dirty="0"/>
            </a:br>
            <a:r>
              <a:rPr lang="en-GB" dirty="0"/>
              <a:t>We made the Sun with bright colours!!!</a:t>
            </a:r>
          </a:p>
        </p:txBody>
      </p:sp>
      <p:pic>
        <p:nvPicPr>
          <p:cNvPr id="5" name="Content Placeholder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C036992-4D79-4D51-94D9-DA7D98988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8" y="1943099"/>
            <a:ext cx="5435600" cy="4234295"/>
          </a:xfrm>
        </p:spPr>
      </p:pic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EA67EE3-8D0C-43DA-B47D-CB8048E7D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3100"/>
            <a:ext cx="5645726" cy="423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0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40AE-3507-4DD8-82B4-6E3EA708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made our hand outlines and choose different colour to colour it in</a:t>
            </a:r>
          </a:p>
        </p:txBody>
      </p:sp>
      <p:pic>
        <p:nvPicPr>
          <p:cNvPr id="5" name="Content Placeholder 4" descr="A group of children sitting at a table with books&#10;&#10;Description automatically generated with low confidence">
            <a:extLst>
              <a:ext uri="{FF2B5EF4-FFF2-40B4-BE49-F238E27FC236}">
                <a16:creationId xmlns:a16="http://schemas.microsoft.com/office/drawing/2014/main" id="{4947C128-744A-44A8-AEB3-F284E0DB2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8" y="1958975"/>
            <a:ext cx="5091642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3EDCE8-23FD-4FAB-B13E-35DA0D8AE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42" y="1958975"/>
            <a:ext cx="58017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2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D75D-6244-4C98-8919-3D2629CC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help to make the outline of the dove with a child’s hands</a:t>
            </a:r>
          </a:p>
        </p:txBody>
      </p:sp>
      <p:pic>
        <p:nvPicPr>
          <p:cNvPr id="5" name="Content Placeholder 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19F84CA6-9255-4A29-B130-4A3553523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2"/>
          <a:stretch/>
        </p:blipFill>
        <p:spPr>
          <a:xfrm>
            <a:off x="3302198" y="1735823"/>
            <a:ext cx="4546402" cy="4757052"/>
          </a:xfrm>
        </p:spPr>
      </p:pic>
    </p:spTree>
    <p:extLst>
      <p:ext uri="{BB962C8B-B14F-4D97-AF65-F5344CB8AC3E}">
        <p14:creationId xmlns:p14="http://schemas.microsoft.com/office/powerpoint/2010/main" val="164383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9ADD-94E4-415F-B13D-457CA9B2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Children fill in the letters for Peace, Justice and Human rights</a:t>
            </a:r>
          </a:p>
        </p:txBody>
      </p:sp>
      <p:pic>
        <p:nvPicPr>
          <p:cNvPr id="5" name="Picture 4" descr="A picture containing text, person, group, table&#10;&#10;Description automatically generated">
            <a:extLst>
              <a:ext uri="{FF2B5EF4-FFF2-40B4-BE49-F238E27FC236}">
                <a16:creationId xmlns:a16="http://schemas.microsoft.com/office/drawing/2014/main" id="{A98556CE-1233-4133-A846-3C1C7B1AC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038349"/>
            <a:ext cx="4978401" cy="3733801"/>
          </a:xfrm>
          <a:prstGeom prst="rect">
            <a:avLst/>
          </a:prstGeom>
        </p:spPr>
      </p:pic>
      <p:pic>
        <p:nvPicPr>
          <p:cNvPr id="7" name="Picture 6" descr="A picture containing person, indoor, child, little&#10;&#10;Description automatically generated">
            <a:extLst>
              <a:ext uri="{FF2B5EF4-FFF2-40B4-BE49-F238E27FC236}">
                <a16:creationId xmlns:a16="http://schemas.microsoft.com/office/drawing/2014/main" id="{984887AB-2A79-4343-8A55-C0572790A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53" y="2038349"/>
            <a:ext cx="5213349" cy="39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7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4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D801C-0910-4770-ABD9-BE3AD524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Our Poster was ready, and we send it!!!</a:t>
            </a: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We are very happy that we will spread these messages that we are working also in our Erasmus project through our poster!!!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E4D05-2879-4F3A-846E-6AB53CF8E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54" y="484631"/>
            <a:ext cx="8129016" cy="58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3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2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Δεν υπάρχει διαθέσιμη περιγραφή.">
            <a:extLst>
              <a:ext uri="{FF2B5EF4-FFF2-40B4-BE49-F238E27FC236}">
                <a16:creationId xmlns:a16="http://schemas.microsoft.com/office/drawing/2014/main" id="{783A71CC-9516-4C3E-BDE9-3D4B0B9E4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0" r="-1" b="39291"/>
          <a:stretch/>
        </p:blipFill>
        <p:spPr bwMode="auto">
          <a:xfrm>
            <a:off x="-1" y="190"/>
            <a:ext cx="8128855" cy="52911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AF69A-A4F1-4B74-B948-EE6F5898A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6" y="5635366"/>
            <a:ext cx="7318012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Happy and very proud to see our children’s poster in the roads spreading around great values!!!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3F295C49-DA60-47E5-B19E-62F7AAFFD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4" r="7015"/>
          <a:stretch/>
        </p:blipFill>
        <p:spPr bwMode="auto">
          <a:xfrm>
            <a:off x="8128856" y="1"/>
            <a:ext cx="4063143" cy="52913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1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252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inherit</vt:lpstr>
      <vt:lpstr>Segoe UI Historic</vt:lpstr>
      <vt:lpstr>Segoe UI Web (Greek)</vt:lpstr>
      <vt:lpstr>Office Theme</vt:lpstr>
      <vt:lpstr>NIPIAGOGIO KISSONERGAS GEORGIOU MICHAEL  Making a poster for Peace, Justice and human rights 2020-2021 </vt:lpstr>
      <vt:lpstr>PowerPoint Presentation</vt:lpstr>
      <vt:lpstr>      Children said their ideas how we could represent peace on our Poster and they suggested a dove.  Then for Justice they suggested the Sun who arise for everyone!  For human rights they suggested to make the outline of different hands with different colours holding flowers of hope!   </vt:lpstr>
      <vt:lpstr>Here is the procedure that we followed! We made the Sun with bright colours!!!</vt:lpstr>
      <vt:lpstr>We made our hand outlines and choose different colour to colour it in</vt:lpstr>
      <vt:lpstr>We help to make the outline of the dove with a child’s hands</vt:lpstr>
      <vt:lpstr>Children fill in the letters for Peace, Justice and Human rights</vt:lpstr>
      <vt:lpstr> Our Poster was ready, and we send it!!! We are very happy that we will spread these messages that we are working also in our Erasmus project through our poster!!!</vt:lpstr>
      <vt:lpstr>Happy and very proud to see our children’s poster in the roads spreading around great values!!!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NIPIAGOGIO KISSONERGAS GEORGIOU MICHAEL  Making a poster for Peace, Justice and human rights 2020-2021</dc:title>
  <dc:creator>ΕΙΡΗΝΗ ΣΙΕΠΗ</dc:creator>
  <cp:lastModifiedBy>ΕΛΕΝΗ ΙΩΑΝΝΟΥ</cp:lastModifiedBy>
  <cp:revision>17</cp:revision>
  <dcterms:created xsi:type="dcterms:W3CDTF">2021-06-24T18:51:24Z</dcterms:created>
  <dcterms:modified xsi:type="dcterms:W3CDTF">2021-07-17T09:36:56Z</dcterms:modified>
</cp:coreProperties>
</file>