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70" r:id="rId4"/>
    <p:sldId id="273" r:id="rId5"/>
    <p:sldId id="274" r:id="rId6"/>
    <p:sldId id="271" r:id="rId7"/>
    <p:sldId id="263" r:id="rId8"/>
    <p:sldId id="257" r:id="rId9"/>
    <p:sldId id="272" r:id="rId10"/>
    <p:sldId id="260" r:id="rId11"/>
    <p:sldId id="268" r:id="rId12"/>
    <p:sldId id="258" r:id="rId13"/>
    <p:sldId id="261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9226-94D0-46CF-AE8A-4BA206D44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85A70-DC88-43FF-BF8E-C319DC9AA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1165D-FBBE-4C53-A334-3A827686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9B36A-C61A-4C0A-966D-E5B9265A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82FBB-AF27-4162-964A-3383BADC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5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B928-62C5-442B-8880-99354F92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97B03-4F5C-4E5C-B500-15EBD7650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5EE50-2B61-44B9-9CD9-E44BF94B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A2D-E881-4062-8E0D-994AA455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B7EE2-C9A9-4165-B17B-83C44E52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78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7B625-01F6-42DB-99B6-D3E979F61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EB852-7BB9-4166-9058-260248FB8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A337-E55F-4E62-A542-285E845D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327E4-ECDC-4502-BE11-6BB389E8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A235D-2358-4CDC-A5C0-4CDAEE58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24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43CB-2AE7-4BFF-86E9-8DE5C08C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45E16-9FB0-4805-80E3-9D976DAD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F9A44-09D1-40D4-B47C-2180928F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73001-6C3D-42E7-A2C0-0FFB1382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7B0CF-9D6A-4B78-9B12-BF4D84A9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43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9768-C3D2-439A-A837-060C137E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5A9EF-CDDA-4C3D-A66E-DF8FC0785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6AA6F-7C56-4D19-BD0A-0CCF709C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3E15-E10B-40E0-8F1F-447E1A68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CCDF-50E9-413F-B2CF-44D61AA2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7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A4DE-F9AF-4A03-89AC-D1A58AE8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DF0C7-3A8A-4648-877C-2ED50A9C9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0A528-18E2-4273-BE1D-87174297C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C6AFD-122E-4573-9723-BAC4A172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D00F6-A9AF-493D-9527-00B47683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4330B-B16A-4FB3-8652-3FA20F2B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7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2D89-D00B-490D-9F2A-17246618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FCB64-5B79-4FF8-9760-4F4ABF2D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D99A9-61AD-4B86-90DF-0C7FFA281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6E4BB-7069-456B-80AC-85972D26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252B9-2164-4EE9-A311-3C890ADD3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6330C-A989-43CD-8567-CF49A584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81E9-7C60-4B69-AADC-691FBFD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4155B-B28D-4716-8377-59E6E263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4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A0F8-BBC4-4476-A03C-A665CBD1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001EE-0176-440C-BA7D-D04C93A2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79009-03C0-4B93-ADE1-81C4AAB8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D57C9-40F2-4194-8776-7029679F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23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2BD97-D1D7-4AF4-A819-AE04722A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578F6-8DE6-4F75-8AEF-E4D1C1DA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4596F-6426-4B3E-B019-BF7C5780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3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6BE6-EBC8-46CC-ABF6-5DAF3F27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93A11-4EE2-4919-B9F4-1FB380908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5A56E-AF44-48D8-A600-700B6F017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A3E8B-ACD4-416A-BB22-BCABE524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859FB-2335-4A9D-9A47-8545C108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4BC88-B80A-43F2-8093-58DF3367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6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C9CE-2EBA-4933-BE6B-E03DBA94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4D720-89EA-452C-A932-A1647432D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CEFEB-2D87-4AFE-A7CD-AAF98696E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59245-6FD1-4A4C-91CE-CE72753B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CEE3C-464C-419B-9F0D-76E6684C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AC320-465E-4B9C-8798-907B8543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20BC2-DDC7-4551-A28B-3012B1A3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46937-7386-4C84-9ECC-5DDECA10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B51FC-770D-4B9D-8699-7D472DAAF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C3098-8940-449A-B441-84484DE3542A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322EA-5FAB-4BE8-9DAC-364C654F3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D81B5-E486-4244-B6D8-81DE474F2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A0577-2EAF-4183-B95F-2EF18A98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OqmZtciku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LI2Wo2rRWq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XI-MIpb1EL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tRNy2i75tC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CLIL: innovative and effective methods and tools – ENJOY ITALY">
            <a:extLst>
              <a:ext uri="{FF2B5EF4-FFF2-40B4-BE49-F238E27FC236}">
                <a16:creationId xmlns:a16="http://schemas.microsoft.com/office/drawing/2014/main" id="{33189C3E-B407-40F3-B18C-F0EDDADA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17" y="4913523"/>
            <a:ext cx="5051568" cy="1948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711BDA6-34A2-4C95-931C-A78FA1FA8C3E}"/>
              </a:ext>
            </a:extLst>
          </p:cNvPr>
          <p:cNvSpPr txBox="1">
            <a:spLocks/>
          </p:cNvSpPr>
          <p:nvPr/>
        </p:nvSpPr>
        <p:spPr>
          <a:xfrm>
            <a:off x="3296217" y="-197978"/>
            <a:ext cx="6625778" cy="20708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dirty="0">
                <a:solidFill>
                  <a:schemeClr val="tx2"/>
                </a:solidFill>
              </a:rPr>
              <a:t>Δραστηριότητες</a:t>
            </a:r>
            <a:br>
              <a:rPr lang="el-GR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Clil </a:t>
            </a:r>
            <a:r>
              <a:rPr lang="el-GR" sz="3600" b="1" dirty="0">
                <a:solidFill>
                  <a:schemeClr val="tx2"/>
                </a:solidFill>
              </a:rPr>
              <a:t>όπως προκύπτουν μέσα από την εφαρμογή της Προσέγγισης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7A1A6D4-985C-4EC5-995A-58F0B3B6B0B1}"/>
              </a:ext>
            </a:extLst>
          </p:cNvPr>
          <p:cNvSpPr txBox="1">
            <a:spLocks/>
          </p:cNvSpPr>
          <p:nvPr/>
        </p:nvSpPr>
        <p:spPr>
          <a:xfrm>
            <a:off x="2879750" y="2443329"/>
            <a:ext cx="7042245" cy="2646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ΝΗΠΙΑΓΩΓΕΙΟ ΚΙΣΣΟΝΕΡΓΑΣ «Γεώργιου Μιχαήλ»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Σχολική Χρονιά 2020-2021</a:t>
            </a:r>
            <a:endParaRPr lang="en-GB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o </a:t>
            </a:r>
            <a:r>
              <a:rPr lang="el-GR" dirty="0">
                <a:solidFill>
                  <a:schemeClr val="tx2"/>
                </a:solidFill>
              </a:rPr>
              <a:t>Τρίμηνο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Υπεύθυνη συντονίστρια</a:t>
            </a:r>
            <a:r>
              <a:rPr lang="en-US" dirty="0">
                <a:solidFill>
                  <a:schemeClr val="tx2"/>
                </a:solidFill>
              </a:rPr>
              <a:t> Clil</a:t>
            </a:r>
            <a:r>
              <a:rPr lang="el-GR" dirty="0">
                <a:solidFill>
                  <a:schemeClr val="tx2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Ελένη Παπακυριάκου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Εκπαιδευτικοί: Άντρη Ευσταθίου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</a:rPr>
              <a:t>                            Ροδούλα Ιωάννου</a:t>
            </a:r>
            <a:endParaRPr lang="en-US" dirty="0">
              <a:solidFill>
                <a:schemeClr val="tx2"/>
              </a:solidFill>
            </a:endParaRPr>
          </a:p>
          <a:p>
            <a:endParaRPr lang="el-GR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2" name="Content Placeholder 4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4B32955F-B0AB-4603-8626-30D172DDC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56" y="-99665"/>
            <a:ext cx="3528858" cy="264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78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2A03-5404-46A2-B4F0-6AB40797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Γυμναστική στα αγγλικά(</a:t>
            </a:r>
            <a:r>
              <a:rPr lang="en-US" dirty="0"/>
              <a:t>playing with beanbags catch and throw, and carrying treasure balls)</a:t>
            </a:r>
            <a:endParaRPr lang="en-GB" dirty="0"/>
          </a:p>
        </p:txBody>
      </p:sp>
      <p:pic>
        <p:nvPicPr>
          <p:cNvPr id="15" name="Content Placeholder 14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C992EDDE-B80A-4EA8-B0B6-635715FBB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4238768" cy="4351338"/>
          </a:xfrm>
        </p:spPr>
      </p:pic>
      <p:pic>
        <p:nvPicPr>
          <p:cNvPr id="23" name="Picture 22" descr="A picture containing child, little, child, young&#10;&#10;Description automatically generated">
            <a:extLst>
              <a:ext uri="{FF2B5EF4-FFF2-40B4-BE49-F238E27FC236}">
                <a16:creationId xmlns:a16="http://schemas.microsoft.com/office/drawing/2014/main" id="{0E19DC02-B7E4-4807-9F84-7CF455362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2"/>
          <a:stretch/>
        </p:blipFill>
        <p:spPr>
          <a:xfrm>
            <a:off x="6332561" y="2141537"/>
            <a:ext cx="47624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CB7-482D-4F49-9963-A1B951B4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7639"/>
          </a:xfrm>
        </p:spPr>
        <p:txBody>
          <a:bodyPr>
            <a:normAutofit fontScale="90000"/>
          </a:bodyPr>
          <a:lstStyle/>
          <a:p>
            <a:r>
              <a:rPr lang="el-GR" dirty="0"/>
              <a:t>Σύνδεση με Γαλλία και ανταλλαγή χαιρετισμών και τραγουδιών στα ελληνικά, Αγγλικά και Γαλλικά</a:t>
            </a:r>
            <a:br>
              <a:rPr lang="en-US" dirty="0"/>
            </a:br>
            <a:r>
              <a:rPr lang="en-GB" b="0" i="0" dirty="0">
                <a:solidFill>
                  <a:srgbClr val="3E454C"/>
                </a:solidFill>
                <a:effectLst/>
                <a:latin typeface="museo-sans"/>
                <a:hlinkClick r:id="rId2"/>
              </a:rPr>
              <a:t>https://youtu.be/OqmZtciku04</a:t>
            </a:r>
            <a:br>
              <a:rPr lang="en-GB" b="0" i="0" dirty="0">
                <a:solidFill>
                  <a:srgbClr val="3E454C"/>
                </a:solidFill>
                <a:effectLst/>
                <a:latin typeface="museo-sans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171E8-38B4-4DA5-B0A2-A937B15E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9" y="2553030"/>
            <a:ext cx="3776538" cy="3609839"/>
          </a:xfrm>
          <a:prstGeom prst="rect">
            <a:avLst/>
          </a:prstGeom>
        </p:spPr>
      </p:pic>
      <p:pic>
        <p:nvPicPr>
          <p:cNvPr id="5" name="Picture 4" descr="A picture containing text, indoor, wall, ceiling&#10;&#10;Description automatically generated">
            <a:extLst>
              <a:ext uri="{FF2B5EF4-FFF2-40B4-BE49-F238E27FC236}">
                <a16:creationId xmlns:a16="http://schemas.microsoft.com/office/drawing/2014/main" id="{CBB2CC9D-E417-4B67-8C83-A58BE5D9B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1"/>
          <a:stretch/>
        </p:blipFill>
        <p:spPr>
          <a:xfrm>
            <a:off x="5790492" y="2502557"/>
            <a:ext cx="5016053" cy="36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7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1473-3031-40F0-9B27-254760B1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l-GR" dirty="0"/>
              <a:t>ε αφορμή το παραμύθι για την λαίμαργη κάμπια μάθαμε το πιο κάτω τραγουδάκι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53DB4-D601-40A7-A2A3-2A2CFC0E8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https://www.youtube.com/watch?v=LI2Wo2rRWqM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There is a tiny caterpillar on a leaf</a:t>
            </a:r>
          </a:p>
        </p:txBody>
      </p:sp>
      <p:pic>
        <p:nvPicPr>
          <p:cNvPr id="1026" name="Picture 2" descr="The Very Hungry Caterpillar [Board Book]: Amazon.co.uk: Carle, Eric, Carle,  Eric: Books">
            <a:extLst>
              <a:ext uri="{FF2B5EF4-FFF2-40B4-BE49-F238E27FC236}">
                <a16:creationId xmlns:a16="http://schemas.microsoft.com/office/drawing/2014/main" id="{31D63305-0531-46EB-8A52-042E3CA8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52740"/>
            <a:ext cx="4046049" cy="287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A9C46B-5F61-4535-B00E-E6FDBE55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83" y="3284499"/>
            <a:ext cx="2054370" cy="27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0BDEB60A-9838-4473-A090-34346711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5" y="3184379"/>
            <a:ext cx="3907419" cy="29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39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632E-1913-4D0D-8AF4-B4879C25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Gruffalo story!</a:t>
            </a:r>
            <a:endParaRPr lang="en-GB" dirty="0"/>
          </a:p>
        </p:txBody>
      </p:sp>
      <p:pic>
        <p:nvPicPr>
          <p:cNvPr id="205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CD3BB8D5-8475-4B88-8C9A-099E8CE0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2431471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FA7EF8D8-3058-49B2-BEEE-75522FCB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2175163"/>
            <a:ext cx="2951017" cy="39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37460-FEAC-4BFC-8201-1A3D61E26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75164"/>
            <a:ext cx="2951182" cy="39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6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D7D9-C774-466E-8FBA-6EBDC60D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16" y="365125"/>
            <a:ext cx="10494484" cy="1629930"/>
          </a:xfrm>
        </p:spPr>
        <p:txBody>
          <a:bodyPr>
            <a:normAutofit fontScale="90000"/>
          </a:bodyPr>
          <a:lstStyle/>
          <a:p>
            <a:r>
              <a:rPr lang="el-GR" dirty="0"/>
              <a:t>Γιορτή της Μητέρας Τραγούδι έκπληξη στις μανούλες του σχολείου μας «</a:t>
            </a:r>
            <a:r>
              <a:rPr lang="en-US" dirty="0"/>
              <a:t>I love my mommy”</a:t>
            </a:r>
            <a:br>
              <a:rPr lang="en-US" dirty="0"/>
            </a:br>
            <a:r>
              <a:rPr lang="en-US" sz="2700" dirty="0">
                <a:hlinkClick r:id="rId2"/>
              </a:rPr>
              <a:t>https://www.youtube.com/watch?v=XI-MIpb1EL4</a:t>
            </a:r>
            <a:br>
              <a:rPr lang="en-US" sz="2700" dirty="0"/>
            </a:br>
            <a:endParaRPr lang="en-GB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3AA25-73B9-40C3-A965-2EFABB87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048" y="2441123"/>
            <a:ext cx="5431318" cy="33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7FF2-1A9B-43D7-8F20-3E9650C5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Παραμύθι</a:t>
            </a:r>
            <a:r>
              <a:rPr lang="en-US" dirty="0"/>
              <a:t> </a:t>
            </a:r>
            <a:r>
              <a:rPr lang="el-GR" dirty="0"/>
              <a:t>για το καρναβάλι</a:t>
            </a:r>
            <a:r>
              <a:rPr lang="en-US" dirty="0"/>
              <a:t> </a:t>
            </a:r>
            <a:r>
              <a:rPr lang="el-GR" dirty="0"/>
              <a:t>στα αγγλικά τα παιδιά μαντεύουν ποιο ζώο είναι κρυμμένο πίσω από κάθε στολή!</a:t>
            </a:r>
            <a:endParaRPr lang="en-GB" dirty="0"/>
          </a:p>
        </p:txBody>
      </p:sp>
      <p:pic>
        <p:nvPicPr>
          <p:cNvPr id="8" name="Content Placeholder 8" descr="A group of kid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E7879A0-B52F-4CDD-AED2-92EF9BC92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06" y="2009024"/>
            <a:ext cx="3263503" cy="4351338"/>
          </a:xfrm>
          <a:prstGeom prst="rect">
            <a:avLst/>
          </a:prstGeom>
        </p:spPr>
      </p:pic>
      <p:pic>
        <p:nvPicPr>
          <p:cNvPr id="9218" name="Picture 2" descr="We're Going to a Party!: Willis, Jeanne, Ross, Tony: 9781849391221:  Amazon.com: Books">
            <a:extLst>
              <a:ext uri="{FF2B5EF4-FFF2-40B4-BE49-F238E27FC236}">
                <a16:creationId xmlns:a16="http://schemas.microsoft.com/office/drawing/2014/main" id="{BFBE5709-313C-42EC-9598-46D9EE12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8" y="2009024"/>
            <a:ext cx="4304002" cy="43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18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8595-6760-410E-A93B-E9F085E1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Φρούτα και λαχανικά στα Αγγλικά</a:t>
            </a:r>
            <a:br>
              <a:rPr lang="el-GR" dirty="0"/>
            </a:br>
            <a:r>
              <a:rPr lang="en-GB" dirty="0"/>
              <a:t>Vegetables  and fruits in English</a:t>
            </a:r>
          </a:p>
        </p:txBody>
      </p:sp>
      <p:pic>
        <p:nvPicPr>
          <p:cNvPr id="102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FABEAD51-2EDC-4796-9274-80A8A426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33155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3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721FA-C67E-4083-A951-02B15AA1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Σχήματα στα Αγγλικά,</a:t>
            </a:r>
            <a:r>
              <a:rPr lang="en-GB" dirty="0"/>
              <a:t>Shapes in English</a:t>
            </a:r>
          </a:p>
        </p:txBody>
      </p:sp>
      <p:pic>
        <p:nvPicPr>
          <p:cNvPr id="717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0250EA9D-0E64-4FF5-9CC6-F5AADFD8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3" y="1825625"/>
            <a:ext cx="4948577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21FEF66-40E1-476D-944F-F1B2243C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35" y="1825625"/>
            <a:ext cx="5032665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9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7CEB-6B07-40AE-AE5D-2C19B736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Numbers and counting in English</a:t>
            </a:r>
          </a:p>
        </p:txBody>
      </p:sp>
      <p:pic>
        <p:nvPicPr>
          <p:cNvPr id="4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4DBA5550-640F-44E2-AAD2-C8E35ADD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6" y="1640809"/>
            <a:ext cx="4842164" cy="39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62635F7E-FA17-415A-BFF4-754E7422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27" y="1640808"/>
            <a:ext cx="5437909" cy="39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4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AD5C5-372B-4D44-95DA-B57411C1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Emotions in English</a:t>
            </a:r>
          </a:p>
        </p:txBody>
      </p:sp>
      <p:pic>
        <p:nvPicPr>
          <p:cNvPr id="3074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8DD07D4B-EF4E-46FD-B241-107EA913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2105891"/>
            <a:ext cx="3643745" cy="327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86282654-D0A6-4AB8-8804-7F44A28AA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19" y="2105890"/>
            <a:ext cx="2858528" cy="32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44697B3A-3150-4B72-A0AA-069CF5F4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05" y="294502"/>
            <a:ext cx="1718684" cy="146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Δεν υπάρχει διαθέσιμη περιγραφή.">
            <a:extLst>
              <a:ext uri="{FF2B5EF4-FFF2-40B4-BE49-F238E27FC236}">
                <a16:creationId xmlns:a16="http://schemas.microsoft.com/office/drawing/2014/main" id="{D3C4205D-6A6E-4ABA-BB9F-0923E215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30" y="2105890"/>
            <a:ext cx="2682586" cy="32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7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AB21-098C-4986-8464-F7CD07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/>
              <a:t>Μάθαμε το τραγούδι με τα χρώματα του ουράνιου τόξου και παίξαμε με αυτά</a:t>
            </a:r>
            <a:r>
              <a:rPr lang="en-US" sz="2800" dirty="0"/>
              <a:t> </a:t>
            </a:r>
            <a:r>
              <a:rPr lang="el-GR" sz="2800" dirty="0"/>
              <a:t>μετά ζωγραφίσαμε με τα χρώματα του ουράνιου τόξου.</a:t>
            </a:r>
            <a:r>
              <a:rPr lang="en-GB" sz="2800" dirty="0"/>
              <a:t>Rainbow song-colours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https://www.youtube.com/watch?v=tRNy2i75tCc</a:t>
            </a:r>
            <a:br>
              <a:rPr lang="en-US" sz="2800" dirty="0"/>
            </a:br>
            <a:endParaRPr lang="en-GB" sz="2800" dirty="0"/>
          </a:p>
        </p:txBody>
      </p:sp>
      <p:pic>
        <p:nvPicPr>
          <p:cNvPr id="2050" name="Picture 2" descr="The Rainbow Colors Song - Dailymotion Video">
            <a:extLst>
              <a:ext uri="{FF2B5EF4-FFF2-40B4-BE49-F238E27FC236}">
                <a16:creationId xmlns:a16="http://schemas.microsoft.com/office/drawing/2014/main" id="{13CE9F1B-BE99-47BD-850D-46CFC525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8" y="2255349"/>
            <a:ext cx="2497654" cy="29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in a hallway&#10;&#10;Description automatically generated with medium confidence">
            <a:extLst>
              <a:ext uri="{FF2B5EF4-FFF2-40B4-BE49-F238E27FC236}">
                <a16:creationId xmlns:a16="http://schemas.microsoft.com/office/drawing/2014/main" id="{4AC3443D-B767-45A7-9F12-004354056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29" y="2255349"/>
            <a:ext cx="4561942" cy="3194445"/>
          </a:xfrm>
          <a:prstGeom prst="rect">
            <a:avLst/>
          </a:prstGeom>
        </p:spPr>
      </p:pic>
      <p:pic>
        <p:nvPicPr>
          <p:cNvPr id="5122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46CAB9F6-5F8A-4648-9214-34E53623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654" y="1895348"/>
            <a:ext cx="3841544" cy="36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4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2AA8-57AB-48B3-9DC0-82B6E1E6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Γυμναστική στα αγγλικά</a:t>
            </a:r>
            <a:r>
              <a:rPr lang="en-GB" dirty="0"/>
              <a:t> (balancing with beanbags –parts of the body)</a:t>
            </a:r>
          </a:p>
        </p:txBody>
      </p:sp>
      <p:pic>
        <p:nvPicPr>
          <p:cNvPr id="4" name="Picture 3" descr="A picture containing grass, person, aircraft&#10;&#10;Description automatically generated">
            <a:extLst>
              <a:ext uri="{FF2B5EF4-FFF2-40B4-BE49-F238E27FC236}">
                <a16:creationId xmlns:a16="http://schemas.microsoft.com/office/drawing/2014/main" id="{5011D4D2-E56D-4B77-B7CA-C7EEF543F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4" y="1875209"/>
            <a:ext cx="5212703" cy="4060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7904B-DAA1-4629-BB42-5562B481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99" y="1875209"/>
            <a:ext cx="5413717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1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52EA-B3F5-42FE-8644-9551DE72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Γυμναστική στα αγγλικά </a:t>
            </a:r>
            <a:r>
              <a:rPr lang="en-GB" dirty="0"/>
              <a:t>Jump and run </a:t>
            </a:r>
          </a:p>
        </p:txBody>
      </p:sp>
      <p:pic>
        <p:nvPicPr>
          <p:cNvPr id="614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24AC0CF9-C55A-435E-AB71-454FE4CD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4838"/>
            <a:ext cx="4572000" cy="41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DB32C84C-64B1-4EC0-9701-7C222EF15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26" y="1874838"/>
            <a:ext cx="5801784" cy="41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55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247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museo-sans</vt:lpstr>
      <vt:lpstr>Office Theme</vt:lpstr>
      <vt:lpstr>PowerPoint Presentation</vt:lpstr>
      <vt:lpstr>Παραμύθι για το καρναβάλι στα αγγλικά τα παιδιά μαντεύουν ποιο ζώο είναι κρυμμένο πίσω από κάθε στολή!</vt:lpstr>
      <vt:lpstr>Φρούτα και λαχανικά στα Αγγλικά Vegetables  and fruits in English</vt:lpstr>
      <vt:lpstr>Σχήματα στα Αγγλικά,Shapes in English</vt:lpstr>
      <vt:lpstr>Numbers and counting in English</vt:lpstr>
      <vt:lpstr>Emotions in English</vt:lpstr>
      <vt:lpstr>Μάθαμε το τραγούδι με τα χρώματα του ουράνιου τόξου και παίξαμε με αυτά μετά ζωγραφίσαμε με τα χρώματα του ουράνιου τόξου.Rainbow song-colours https://www.youtube.com/watch?v=tRNy2i75tCc </vt:lpstr>
      <vt:lpstr>Γυμναστική στα αγγλικά (balancing with beanbags –parts of the body)</vt:lpstr>
      <vt:lpstr>Γυμναστική στα αγγλικά Jump and run </vt:lpstr>
      <vt:lpstr>Γυμναστική στα αγγλικά(playing with beanbags catch and throw, and carrying treasure balls)</vt:lpstr>
      <vt:lpstr>Σύνδεση με Γαλλία και ανταλλαγή χαιρετισμών και τραγουδιών στα ελληνικά, Αγγλικά και Γαλλικά https://youtu.be/OqmZtciku04 </vt:lpstr>
      <vt:lpstr>Mε αφορμή το παραμύθι για την λαίμαργη κάμπια μάθαμε το πιο κάτω τραγουδάκι</vt:lpstr>
      <vt:lpstr>The Gruffalo story!</vt:lpstr>
      <vt:lpstr>Γιορτή της Μητέρας Τραγούδι έκπληξη στις μανούλες του σχολείου μας «I love my mommy” https://www.youtube.com/watch?v=XI-MIpb1EL4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ΕΙΡΗΝΗ ΣΙΕΠΗ</dc:creator>
  <cp:lastModifiedBy>ΕΙΡΗΝΗ ΣΙΕΠΗ</cp:lastModifiedBy>
  <cp:revision>26</cp:revision>
  <dcterms:created xsi:type="dcterms:W3CDTF">2021-05-04T14:51:58Z</dcterms:created>
  <dcterms:modified xsi:type="dcterms:W3CDTF">2021-05-22T11:16:42Z</dcterms:modified>
</cp:coreProperties>
</file>