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7" r:id="rId2"/>
    <p:sldId id="264" r:id="rId3"/>
    <p:sldId id="279" r:id="rId4"/>
    <p:sldId id="258" r:id="rId5"/>
    <p:sldId id="272" r:id="rId6"/>
    <p:sldId id="274" r:id="rId7"/>
    <p:sldId id="273" r:id="rId8"/>
    <p:sldId id="270" r:id="rId9"/>
    <p:sldId id="269" r:id="rId10"/>
    <p:sldId id="276" r:id="rId11"/>
    <p:sldId id="275" r:id="rId12"/>
    <p:sldId id="277" r:id="rId13"/>
    <p:sldId id="278" r:id="rId14"/>
    <p:sldId id="259" r:id="rId15"/>
    <p:sldId id="262" r:id="rId16"/>
    <p:sldId id="268" r:id="rId17"/>
    <p:sldId id="261" r:id="rId18"/>
    <p:sldId id="266" r:id="rId19"/>
    <p:sldId id="267" r:id="rId20"/>
    <p:sldId id="280" r:id="rId21"/>
    <p:sldId id="281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A83854-6F5D-4F63-BDC1-25B8691B6D1B}" v="4" dt="2023-07-11T12:29:01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i Ioannou" userId="eaa90702d1639ee4" providerId="LiveId" clId="{15A83854-6F5D-4F63-BDC1-25B8691B6D1B}"/>
    <pc:docChg chg="custSel modSld">
      <pc:chgData name="Eleni Ioannou" userId="eaa90702d1639ee4" providerId="LiveId" clId="{15A83854-6F5D-4F63-BDC1-25B8691B6D1B}" dt="2023-07-11T12:29:01.926" v="67" actId="20577"/>
      <pc:docMkLst>
        <pc:docMk/>
      </pc:docMkLst>
      <pc:sldChg chg="modSp mod">
        <pc:chgData name="Eleni Ioannou" userId="eaa90702d1639ee4" providerId="LiveId" clId="{15A83854-6F5D-4F63-BDC1-25B8691B6D1B}" dt="2023-07-11T10:41:30.136" v="64" actId="20577"/>
        <pc:sldMkLst>
          <pc:docMk/>
          <pc:sldMk cId="973673854" sldId="257"/>
        </pc:sldMkLst>
        <pc:spChg chg="mod">
          <ac:chgData name="Eleni Ioannou" userId="eaa90702d1639ee4" providerId="LiveId" clId="{15A83854-6F5D-4F63-BDC1-25B8691B6D1B}" dt="2023-07-11T10:41:30.136" v="64" actId="20577"/>
          <ac:spMkLst>
            <pc:docMk/>
            <pc:sldMk cId="973673854" sldId="257"/>
            <ac:spMk id="5" creationId="{4AF590D8-59F4-96FE-A7DA-D5715F928C95}"/>
          </ac:spMkLst>
        </pc:spChg>
      </pc:sldChg>
      <pc:sldChg chg="modSp mod">
        <pc:chgData name="Eleni Ioannou" userId="eaa90702d1639ee4" providerId="LiveId" clId="{15A83854-6F5D-4F63-BDC1-25B8691B6D1B}" dt="2023-07-11T12:29:01.926" v="67" actId="20577"/>
        <pc:sldMkLst>
          <pc:docMk/>
          <pc:sldMk cId="170969301" sldId="267"/>
        </pc:sldMkLst>
        <pc:spChg chg="mod">
          <ac:chgData name="Eleni Ioannou" userId="eaa90702d1639ee4" providerId="LiveId" clId="{15A83854-6F5D-4F63-BDC1-25B8691B6D1B}" dt="2023-07-11T12:29:01.926" v="67" actId="20577"/>
          <ac:spMkLst>
            <pc:docMk/>
            <pc:sldMk cId="170969301" sldId="267"/>
            <ac:spMk id="8" creationId="{E4DC0AAB-A189-DA27-F324-119A225A0007}"/>
          </ac:spMkLst>
        </pc:spChg>
      </pc:sldChg>
      <pc:sldChg chg="modSp">
        <pc:chgData name="Eleni Ioannou" userId="eaa90702d1639ee4" providerId="LiveId" clId="{15A83854-6F5D-4F63-BDC1-25B8691B6D1B}" dt="2023-07-03T12:35:49.215" v="0" actId="1038"/>
        <pc:sldMkLst>
          <pc:docMk/>
          <pc:sldMk cId="3910708398" sldId="280"/>
        </pc:sldMkLst>
        <pc:picChg chg="mod">
          <ac:chgData name="Eleni Ioannou" userId="eaa90702d1639ee4" providerId="LiveId" clId="{15A83854-6F5D-4F63-BDC1-25B8691B6D1B}" dt="2023-07-03T12:35:49.215" v="0" actId="1038"/>
          <ac:picMkLst>
            <pc:docMk/>
            <pc:sldMk cId="3910708398" sldId="280"/>
            <ac:picMk id="1028" creationId="{173B2C81-A9B6-3834-8411-EC777675F5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9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54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44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25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91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22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76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06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37445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56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7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B6C1D-90CB-4846-9DA0-C2A106185888}" type="datetimeFigureOut">
              <a:rPr lang="en-CY" smtClean="0"/>
              <a:t>11/07/2023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16DF6D8-6114-4F5C-934B-575921E28EEA}" type="slidenum">
              <a:rPr lang="en-CY" smtClean="0"/>
              <a:t>‹#›</a:t>
            </a:fld>
            <a:endParaRPr lang="en-CY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9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PPHj_l3bF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Ixi1ogVQlY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mmyVxAVaQ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XD1-t1MV0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lY255PYFi8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pxnQchnFH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BlwFfrhYS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youtu.be/dMNNC8haN8o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BlwFfrhYSc" TargetMode="External"/><Relationship Id="rId2" Type="http://schemas.openxmlformats.org/officeDocument/2006/relationships/hyperlink" Target="https://youtu.be/eUZrtsO1o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B0C1-650A-29F4-BAFB-1DA9414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0DE3A-1742-1B8A-A507-A665A76D9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CB067-BA09-DB9A-A773-AB70AC0A5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448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590D8-59F4-96FE-A7DA-D5715F928C95}"/>
              </a:ext>
            </a:extLst>
          </p:cNvPr>
          <p:cNvSpPr txBox="1"/>
          <p:nvPr/>
        </p:nvSpPr>
        <p:spPr>
          <a:xfrm>
            <a:off x="2333703" y="1853754"/>
            <a:ext cx="7094382" cy="5755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Kindergarten of </a:t>
            </a:r>
            <a:r>
              <a:rPr lang="en-GB" sz="3600" dirty="0" err="1"/>
              <a:t>Kissonerga</a:t>
            </a:r>
            <a:endParaRPr lang="en-GB" sz="3600" dirty="0"/>
          </a:p>
          <a:p>
            <a:pPr algn="ctr"/>
            <a:r>
              <a:rPr lang="en-GB" sz="3600" dirty="0"/>
              <a:t>Erasmus+ Change your mind 4.0</a:t>
            </a:r>
          </a:p>
          <a:p>
            <a:pPr algn="ctr"/>
            <a:r>
              <a:rPr lang="en-GB" sz="3600" dirty="0"/>
              <a:t>2022-2023</a:t>
            </a:r>
            <a:endParaRPr lang="el-GR" sz="3600" dirty="0"/>
          </a:p>
          <a:p>
            <a:pPr algn="ctr"/>
            <a:r>
              <a:rPr lang="en-US" sz="3600" dirty="0"/>
              <a:t>Drama and other activities</a:t>
            </a:r>
          </a:p>
          <a:p>
            <a:pPr algn="ctr"/>
            <a:endParaRPr lang="en-US" sz="3600"/>
          </a:p>
          <a:p>
            <a:pPr algn="ctr"/>
            <a:r>
              <a:rPr lang="en-US" sz="3600"/>
              <a:t>By</a:t>
            </a:r>
            <a:r>
              <a:rPr lang="en-US" sz="3600" dirty="0"/>
              <a:t>: Eleni Papakyriakou</a:t>
            </a:r>
          </a:p>
          <a:p>
            <a:pPr algn="ctr"/>
            <a:r>
              <a:rPr lang="en-US" sz="3600" dirty="0"/>
              <a:t>Rodoula Ioannou</a:t>
            </a:r>
          </a:p>
          <a:p>
            <a:pPr algn="ctr"/>
            <a:r>
              <a:rPr lang="en-US" sz="3600" dirty="0"/>
              <a:t>Andri Efstathiou</a:t>
            </a:r>
            <a:endParaRPr lang="el-GR" sz="3600" dirty="0"/>
          </a:p>
          <a:p>
            <a:pPr algn="ctr"/>
            <a:endParaRPr lang="en-GB" sz="3600" dirty="0"/>
          </a:p>
          <a:p>
            <a:pPr algn="ctr"/>
            <a:endParaRPr lang="en-CY" sz="4400" dirty="0"/>
          </a:p>
        </p:txBody>
      </p:sp>
    </p:spTree>
    <p:extLst>
      <p:ext uri="{BB962C8B-B14F-4D97-AF65-F5344CB8AC3E}">
        <p14:creationId xmlns:p14="http://schemas.microsoft.com/office/powerpoint/2010/main" val="97367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F0AD-69AF-01B4-BCD7-8CD11E72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Dancing and moving games</a:t>
            </a:r>
            <a:endParaRPr lang="en-CY" dirty="0"/>
          </a:p>
        </p:txBody>
      </p:sp>
      <p:pic>
        <p:nvPicPr>
          <p:cNvPr id="8194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F48EB96F-0A7B-022B-A44B-C6185D39C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34" y="2047875"/>
            <a:ext cx="10203332" cy="41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9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DDA3-C47F-2055-855F-9F1D1CD6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Dusting out the roles</a:t>
            </a:r>
            <a:endParaRPr lang="en-CY" dirty="0"/>
          </a:p>
        </p:txBody>
      </p:sp>
      <p:pic>
        <p:nvPicPr>
          <p:cNvPr id="7170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73930AF6-83B6-C85F-3EAA-964DC10F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62" y="1968107"/>
            <a:ext cx="9603275" cy="39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5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D0B4-40B5-28D8-BA23-AAC2070F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Christmas cards for </a:t>
            </a:r>
            <a:br>
              <a:rPr lang="en-US" dirty="0"/>
            </a:br>
            <a:r>
              <a:rPr lang="en-US" dirty="0"/>
              <a:t>our partners</a:t>
            </a:r>
            <a:endParaRPr lang="en-CY" dirty="0"/>
          </a:p>
        </p:txBody>
      </p:sp>
      <p:pic>
        <p:nvPicPr>
          <p:cNvPr id="9218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EAFABDAE-EB3E-1EAE-8DFA-AA05DDC8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505074"/>
            <a:ext cx="6515099" cy="40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5C900B5E-4709-CEBE-26B0-838B7D0CA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14184"/>
          <a:stretch/>
        </p:blipFill>
        <p:spPr bwMode="auto">
          <a:xfrm>
            <a:off x="285750" y="2505074"/>
            <a:ext cx="5038725" cy="40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F7138A43-C9B6-A8FB-7369-553FD6AE9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2500" r="11250"/>
          <a:stretch/>
        </p:blipFill>
        <p:spPr bwMode="auto">
          <a:xfrm>
            <a:off x="8349646" y="68188"/>
            <a:ext cx="2758579" cy="23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4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3905-28C7-866E-149B-0B3502B2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Christmas cards from our partners</a:t>
            </a:r>
            <a:endParaRPr lang="en-CY" dirty="0"/>
          </a:p>
        </p:txBody>
      </p:sp>
      <p:pic>
        <p:nvPicPr>
          <p:cNvPr id="10242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BAD088D3-84FD-02C9-11BD-54F719CA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2181224"/>
            <a:ext cx="53435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Άνοιγμα φωτογραφίας">
            <a:extLst>
              <a:ext uri="{FF2B5EF4-FFF2-40B4-BE49-F238E27FC236}">
                <a16:creationId xmlns:a16="http://schemas.microsoft.com/office/drawing/2014/main" id="{980AA512-40B4-5505-D8A2-9D7919591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27679"/>
          <a:stretch/>
        </p:blipFill>
        <p:spPr bwMode="auto">
          <a:xfrm>
            <a:off x="447675" y="2181224"/>
            <a:ext cx="47053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1AC33592-0D31-714E-876B-FA5847B00CF3}"/>
              </a:ext>
            </a:extLst>
          </p:cNvPr>
          <p:cNvSpPr/>
          <p:nvPr/>
        </p:nvSpPr>
        <p:spPr>
          <a:xfrm>
            <a:off x="1235377" y="3497802"/>
            <a:ext cx="432404" cy="355292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3DE14313-B535-7579-5B1D-D926B9BB671E}"/>
              </a:ext>
            </a:extLst>
          </p:cNvPr>
          <p:cNvSpPr/>
          <p:nvPr/>
        </p:nvSpPr>
        <p:spPr>
          <a:xfrm>
            <a:off x="1902682" y="3429000"/>
            <a:ext cx="432404" cy="355292"/>
          </a:xfrm>
          <a:prstGeom prst="smileyFace">
            <a:avLst>
              <a:gd name="adj" fmla="val 46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ED6FE71F-B18E-884E-98BE-B2833D81BF83}"/>
              </a:ext>
            </a:extLst>
          </p:cNvPr>
          <p:cNvSpPr/>
          <p:nvPr/>
        </p:nvSpPr>
        <p:spPr>
          <a:xfrm>
            <a:off x="2799129" y="3497802"/>
            <a:ext cx="432404" cy="355292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CE72054D-FCCA-81EA-775D-BC90D30CE49D}"/>
              </a:ext>
            </a:extLst>
          </p:cNvPr>
          <p:cNvSpPr/>
          <p:nvPr/>
        </p:nvSpPr>
        <p:spPr>
          <a:xfrm>
            <a:off x="3542452" y="3497802"/>
            <a:ext cx="432404" cy="355292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7C020E12-A9D8-8A3A-7B29-446E687762DD}"/>
              </a:ext>
            </a:extLst>
          </p:cNvPr>
          <p:cNvSpPr/>
          <p:nvPr/>
        </p:nvSpPr>
        <p:spPr>
          <a:xfrm>
            <a:off x="4347738" y="3251354"/>
            <a:ext cx="432404" cy="355292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30375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6D865-6347-A4F7-FE65-BACB076C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100" dirty="0"/>
              <a:t>Erasmus food days </a:t>
            </a:r>
            <a:br>
              <a:rPr lang="en-US" sz="4100" dirty="0"/>
            </a:br>
            <a:r>
              <a:rPr lang="en-US" sz="4100" dirty="0"/>
              <a:t>in our school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different, various, colorful&#10;&#10;Description automatically generated">
            <a:extLst>
              <a:ext uri="{FF2B5EF4-FFF2-40B4-BE49-F238E27FC236}">
                <a16:creationId xmlns:a16="http://schemas.microsoft.com/office/drawing/2014/main" id="{3CB03501-A933-C3B3-3AAE-F4B9BD871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66" y="51997"/>
            <a:ext cx="5414349" cy="54143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2C65C7F-8AC0-082B-5350-A2EA9E70539D}"/>
              </a:ext>
            </a:extLst>
          </p:cNvPr>
          <p:cNvSpPr txBox="1"/>
          <p:nvPr/>
        </p:nvSpPr>
        <p:spPr>
          <a:xfrm>
            <a:off x="1017037" y="3626504"/>
            <a:ext cx="48618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children learn about this Greece and Chios island through  the food the children brought and trough the teacher’s experience in Erasmus meeting</a:t>
            </a:r>
          </a:p>
          <a:p>
            <a:r>
              <a:rPr lang="en-US" dirty="0"/>
              <a:t>Link:</a:t>
            </a:r>
          </a:p>
          <a:p>
            <a:r>
              <a:rPr lang="en-US" dirty="0">
                <a:hlinkClick r:id="rId4"/>
              </a:rPr>
              <a:t>https://www.youtube.com/watch?v=ZPPHj_l3bFo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946397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4BF8-5A99-50E4-3427-37169C33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Erasmus food days </a:t>
            </a:r>
            <a:br>
              <a:rPr lang="en-US" sz="3200" dirty="0"/>
            </a:br>
            <a:r>
              <a:rPr lang="en-US" sz="3200" dirty="0"/>
              <a:t>in our school</a:t>
            </a:r>
            <a:endParaRPr lang="en-CY" dirty="0"/>
          </a:p>
        </p:txBody>
      </p:sp>
      <p:pic>
        <p:nvPicPr>
          <p:cNvPr id="5" name="Content Placeholder 4" descr="A picture containing different, colorful, various, several&#10;&#10;Description automatically generated">
            <a:extLst>
              <a:ext uri="{FF2B5EF4-FFF2-40B4-BE49-F238E27FC236}">
                <a16:creationId xmlns:a16="http://schemas.microsoft.com/office/drawing/2014/main" id="{60B1FC6B-122A-2B74-DC25-13907FDDA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86CD4-8C4E-A9E0-790D-0F8C67964F57}"/>
              </a:ext>
            </a:extLst>
          </p:cNvPr>
          <p:cNvSpPr txBox="1"/>
          <p:nvPr/>
        </p:nvSpPr>
        <p:spPr>
          <a:xfrm>
            <a:off x="886991" y="3048000"/>
            <a:ext cx="4681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children learn about France and through  the food the children brought and trough the teacher’s experience in Erasmus meeting</a:t>
            </a:r>
          </a:p>
          <a:p>
            <a:r>
              <a:rPr lang="en-US" dirty="0"/>
              <a:t>Link:</a:t>
            </a:r>
          </a:p>
          <a:p>
            <a:r>
              <a:rPr lang="en-US" dirty="0">
                <a:hlinkClick r:id="rId3"/>
              </a:rPr>
              <a:t>https://www.youtube.com/watch?v=eIxi1ogVQlY</a:t>
            </a:r>
            <a:endParaRPr lang="en-US" dirty="0"/>
          </a:p>
          <a:p>
            <a:endParaRPr lang="en-US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45457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4DE9-15FC-2BF3-CDCA-C40B72E0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Erasmus food days </a:t>
            </a:r>
            <a:br>
              <a:rPr lang="en-US" sz="3200" dirty="0"/>
            </a:br>
            <a:r>
              <a:rPr lang="en-US" sz="3200" dirty="0"/>
              <a:t>in our school</a:t>
            </a:r>
            <a:endParaRPr lang="en-CY" dirty="0"/>
          </a:p>
        </p:txBody>
      </p:sp>
      <p:pic>
        <p:nvPicPr>
          <p:cNvPr id="5" name="Content Placeholder 4" descr="A picture containing text, different, various, several&#10;&#10;Description automatically generated">
            <a:extLst>
              <a:ext uri="{FF2B5EF4-FFF2-40B4-BE49-F238E27FC236}">
                <a16:creationId xmlns:a16="http://schemas.microsoft.com/office/drawing/2014/main" id="{83738E20-B710-ECEF-FBA1-4A736867C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-20639"/>
            <a:ext cx="5648325" cy="6164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F9D02-E948-4FDB-C3E4-32F637320030}"/>
              </a:ext>
            </a:extLst>
          </p:cNvPr>
          <p:cNvSpPr txBox="1"/>
          <p:nvPr/>
        </p:nvSpPr>
        <p:spPr>
          <a:xfrm>
            <a:off x="1017035" y="2332654"/>
            <a:ext cx="4618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children learn about our country Cyprus and through  the food the children made  with mothers and grandmothers and trough the teacher’s experience in Erasmus meeting</a:t>
            </a:r>
          </a:p>
          <a:p>
            <a:r>
              <a:rPr lang="en-US" dirty="0"/>
              <a:t>Link:</a:t>
            </a:r>
            <a:endParaRPr lang="el-GR" dirty="0"/>
          </a:p>
          <a:p>
            <a:r>
              <a:rPr lang="en-US" dirty="0">
                <a:hlinkClick r:id="rId3"/>
              </a:rPr>
              <a:t>https://www.youtube.com/watch?v=cxmmyVxAVaQ</a:t>
            </a:r>
            <a:endParaRPr lang="el-GR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05491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B9537E-890A-2E57-B070-60EC5D70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77802"/>
            <a:ext cx="6362700" cy="5903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FF3BC1-081B-AAD0-FC78-6198B0FA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10" y="627237"/>
            <a:ext cx="9603275" cy="1049235"/>
          </a:xfrm>
        </p:spPr>
        <p:txBody>
          <a:bodyPr/>
          <a:lstStyle/>
          <a:p>
            <a:r>
              <a:rPr lang="en-US" sz="3200" dirty="0"/>
              <a:t>Erasmus food days </a:t>
            </a:r>
            <a:br>
              <a:rPr lang="en-US" sz="3200" dirty="0"/>
            </a:br>
            <a:r>
              <a:rPr lang="en-US" sz="3200" dirty="0"/>
              <a:t>in our school</a:t>
            </a:r>
            <a:endParaRPr lang="en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53934-7556-B515-C1C4-3419C945FD7D}"/>
              </a:ext>
            </a:extLst>
          </p:cNvPr>
          <p:cNvSpPr txBox="1"/>
          <p:nvPr/>
        </p:nvSpPr>
        <p:spPr>
          <a:xfrm>
            <a:off x="1017035" y="2332654"/>
            <a:ext cx="4618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children learn about Spain and through  the food the children brought and trough the teacher’s experience in Erasmus meeting</a:t>
            </a:r>
          </a:p>
          <a:p>
            <a:r>
              <a:rPr lang="en-US" dirty="0"/>
              <a:t>Link:</a:t>
            </a:r>
          </a:p>
          <a:p>
            <a:r>
              <a:rPr lang="en-US" dirty="0">
                <a:hlinkClick r:id="rId3"/>
              </a:rPr>
              <a:t>https://www.youtube.com/watch?v=bXD1-t1MV0g</a:t>
            </a:r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876646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1BA-40E0-9EA1-A03A-75BF344C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629" y="556869"/>
            <a:ext cx="9603275" cy="1049235"/>
          </a:xfrm>
        </p:spPr>
        <p:txBody>
          <a:bodyPr/>
          <a:lstStyle/>
          <a:p>
            <a:r>
              <a:rPr lang="en-US" sz="3200" dirty="0"/>
              <a:t>Erasmus food days </a:t>
            </a:r>
            <a:br>
              <a:rPr lang="en-US" sz="3200" dirty="0"/>
            </a:br>
            <a:r>
              <a:rPr lang="en-US" sz="3200" dirty="0"/>
              <a:t>in our school</a:t>
            </a:r>
            <a:endParaRPr lang="en-CY" dirty="0"/>
          </a:p>
        </p:txBody>
      </p:sp>
      <p:pic>
        <p:nvPicPr>
          <p:cNvPr id="5" name="Content Placeholder 4" descr="A collage of pictures of people&#10;&#10;Description automatically generated with low confidence">
            <a:extLst>
              <a:ext uri="{FF2B5EF4-FFF2-40B4-BE49-F238E27FC236}">
                <a16:creationId xmlns:a16="http://schemas.microsoft.com/office/drawing/2014/main" id="{6DF48690-BC57-6BE9-07D3-69834F4A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0"/>
            <a:ext cx="6153150" cy="61531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481EA-184A-978E-9DEB-D36891AF7046}"/>
              </a:ext>
            </a:extLst>
          </p:cNvPr>
          <p:cNvSpPr txBox="1"/>
          <p:nvPr/>
        </p:nvSpPr>
        <p:spPr>
          <a:xfrm>
            <a:off x="1017035" y="2332654"/>
            <a:ext cx="4618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children learn about Hungary and through  the food the children brought and trough the teacher’s experience in Erasmus meeting</a:t>
            </a:r>
          </a:p>
          <a:p>
            <a:r>
              <a:rPr lang="en-US" dirty="0"/>
              <a:t>Link: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https://www.youtube.com/watch?v=slY255PYFi8</a:t>
            </a:r>
            <a:endParaRPr lang="en-GB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91649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D5D7-5238-C00C-02E5-7914007C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Erasmus food days </a:t>
            </a:r>
            <a:br>
              <a:rPr lang="en-US" sz="3200" dirty="0"/>
            </a:br>
            <a:r>
              <a:rPr lang="en-US" sz="3200" dirty="0"/>
              <a:t>in our school</a:t>
            </a:r>
            <a:endParaRPr lang="en-CY" dirty="0"/>
          </a:p>
        </p:txBody>
      </p:sp>
      <p:pic>
        <p:nvPicPr>
          <p:cNvPr id="5" name="Content Placeholder 4" descr="A collage of pictures of two people&#10;&#10;Description automatically generated with low confidence">
            <a:extLst>
              <a:ext uri="{FF2B5EF4-FFF2-40B4-BE49-F238E27FC236}">
                <a16:creationId xmlns:a16="http://schemas.microsoft.com/office/drawing/2014/main" id="{3C0CD6B5-E452-A23F-92F9-85330F5B7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-20639"/>
            <a:ext cx="6200775" cy="62007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C0AAB-A189-DA27-F324-119A225A0007}"/>
              </a:ext>
            </a:extLst>
          </p:cNvPr>
          <p:cNvSpPr txBox="1"/>
          <p:nvPr/>
        </p:nvSpPr>
        <p:spPr>
          <a:xfrm>
            <a:off x="671021" y="2678912"/>
            <a:ext cx="51326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children learn about Germany and through  the food the children brought waiting also the teacher’s experience in Erasmus meeting</a:t>
            </a:r>
          </a:p>
          <a:p>
            <a:r>
              <a:rPr lang="en-US" dirty="0"/>
              <a:t>Link:</a:t>
            </a:r>
          </a:p>
          <a:p>
            <a:r>
              <a:rPr lang="en-US">
                <a:hlinkClick r:id="rId3"/>
              </a:rPr>
              <a:t>https://youtu.be/2pxnQchnFHg</a:t>
            </a:r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6AB7-81D1-531C-9B4E-6BD832DE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78" y="467168"/>
            <a:ext cx="9603275" cy="1049235"/>
          </a:xfrm>
        </p:spPr>
        <p:txBody>
          <a:bodyPr/>
          <a:lstStyle/>
          <a:p>
            <a:r>
              <a:rPr lang="en-GB" dirty="0"/>
              <a:t>Learning about peace education</a:t>
            </a:r>
            <a:br>
              <a:rPr lang="en-GB" dirty="0"/>
            </a:br>
            <a:r>
              <a:rPr lang="en-GB" dirty="0"/>
              <a:t>A song for peace:</a:t>
            </a:r>
            <a:endParaRPr lang="en-CY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A07074-4D9E-7F63-F9D8-E4AC66296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550" y="2066924"/>
            <a:ext cx="5295900" cy="4102361"/>
          </a:xfrm>
          <a:prstGeom prst="rect">
            <a:avLst/>
          </a:prstGeom>
        </p:spPr>
      </p:pic>
      <p:pic>
        <p:nvPicPr>
          <p:cNvPr id="2050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A4C282C7-8DB4-3B8B-1B3F-3798D377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66924"/>
            <a:ext cx="6181725" cy="41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C13A8-64BF-D810-C644-42CFC3EC4EBB}"/>
              </a:ext>
            </a:extLst>
          </p:cNvPr>
          <p:cNvSpPr txBox="1"/>
          <p:nvPr/>
        </p:nvSpPr>
        <p:spPr>
          <a:xfrm>
            <a:off x="3228512" y="1427610"/>
            <a:ext cx="516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https://www.youtube.com/watch?v=OBlwFfrhYSc</a:t>
            </a:r>
            <a:endParaRPr lang="en-GB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05601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346F-97B3-BE0A-6238-3F5C25D6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Erasmus meeting seminar for peace education</a:t>
            </a:r>
            <a:br>
              <a:rPr lang="en-US" dirty="0"/>
            </a:br>
            <a:r>
              <a:rPr lang="en-US" dirty="0"/>
              <a:t>in our school 7-9 of March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853CD-CC53-DB17-46B4-35AAFA244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45" y="1953590"/>
            <a:ext cx="7461602" cy="3204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+mj-lt"/>
              </a:rPr>
              <a:t>3</a:t>
            </a:r>
            <a:r>
              <a:rPr lang="en-GB" baseline="30000" dirty="0" err="1">
                <a:latin typeface="+mj-lt"/>
              </a:rPr>
              <a:t>rd</a:t>
            </a:r>
            <a:r>
              <a:rPr lang="en-GB" dirty="0">
                <a:latin typeface="+mj-lt"/>
              </a:rPr>
              <a:t> year we participate in our </a:t>
            </a:r>
            <a:r>
              <a:rPr lang="en-US" dirty="0">
                <a:latin typeface="+mj-lt"/>
              </a:rPr>
              <a:t>Erasmus program with 5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other countries</a:t>
            </a:r>
            <a:r>
              <a:rPr lang="el-GR" dirty="0">
                <a:latin typeface="+mj-lt"/>
              </a:rPr>
              <a:t>.</a:t>
            </a:r>
            <a:r>
              <a:rPr lang="en-GB" dirty="0">
                <a:latin typeface="+mj-lt"/>
              </a:rPr>
              <a:t>New experiences and activities!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The </a:t>
            </a:r>
            <a:r>
              <a:rPr lang="en-GB" dirty="0" err="1">
                <a:latin typeface="+mj-lt"/>
              </a:rPr>
              <a:t>stonesoup</a:t>
            </a:r>
            <a:r>
              <a:rPr lang="en-GB" dirty="0">
                <a:latin typeface="+mj-lt"/>
              </a:rPr>
              <a:t> story book was the beginning of a new 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journey when our partners from Germany came in Cyprus.</a:t>
            </a:r>
            <a:r>
              <a:rPr lang="el-GR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“Happiness is hidden in little things”</a:t>
            </a:r>
            <a:endParaRPr lang="el-GR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https://youtu.be/dMNNC8haN8o</a:t>
            </a:r>
            <a:endParaRPr lang="en-GB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endParaRPr lang="en-CY" dirty="0"/>
          </a:p>
        </p:txBody>
      </p:sp>
      <p:pic>
        <p:nvPicPr>
          <p:cNvPr id="1028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173B2C81-A9B6-3834-8411-EC777675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987" y="1953590"/>
            <a:ext cx="5027271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08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C54D-33FC-555F-259A-877AF223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Erasmus Change your mind more </a:t>
            </a:r>
            <a:br>
              <a:rPr lang="en-US" dirty="0"/>
            </a:br>
            <a:r>
              <a:rPr lang="en-US" dirty="0"/>
              <a:t>activities</a:t>
            </a: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9081-DC84-230E-1BAC-4A75D641E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latin typeface="+mj-lt"/>
              </a:rPr>
              <a:t> </a:t>
            </a:r>
            <a:r>
              <a:rPr lang="en-GB" dirty="0">
                <a:latin typeface="+mj-lt"/>
              </a:rPr>
              <a:t>A common </a:t>
            </a:r>
            <a:r>
              <a:rPr lang="en-US" dirty="0">
                <a:latin typeface="+mj-lt"/>
              </a:rPr>
              <a:t>Erasmus lip dub: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https://youtu.be/eUZrtsO1oOM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Creation of a new song and participation in the competition 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Kanto </a:t>
            </a:r>
            <a:r>
              <a:rPr lang="en-GB" dirty="0" err="1">
                <a:latin typeface="+mj-lt"/>
              </a:rPr>
              <a:t>na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akoustei</a:t>
            </a:r>
            <a:r>
              <a:rPr lang="en-GB" dirty="0">
                <a:latin typeface="+mj-lt"/>
              </a:rPr>
              <a:t> </a:t>
            </a:r>
            <a:r>
              <a:rPr lang="el-GR" dirty="0">
                <a:latin typeface="+mj-lt"/>
              </a:rPr>
              <a:t> 2023</a:t>
            </a:r>
          </a:p>
          <a:p>
            <a:pPr marL="0" indent="0">
              <a:buNone/>
            </a:pPr>
            <a:r>
              <a:rPr lang="el-GR" dirty="0">
                <a:latin typeface="+mj-lt"/>
              </a:rPr>
              <a:t>Τ</a:t>
            </a:r>
            <a:r>
              <a:rPr lang="en-GB" dirty="0">
                <a:latin typeface="+mj-lt"/>
              </a:rPr>
              <a:t>o </a:t>
            </a:r>
            <a:r>
              <a:rPr lang="en-US" dirty="0" err="1">
                <a:latin typeface="+mj-lt"/>
              </a:rPr>
              <a:t>synnefaki</a:t>
            </a:r>
            <a:r>
              <a:rPr lang="en-US" dirty="0">
                <a:latin typeface="+mj-lt"/>
              </a:rPr>
              <a:t> tis </a:t>
            </a:r>
            <a:r>
              <a:rPr lang="en-US" dirty="0" err="1">
                <a:latin typeface="+mj-lt"/>
              </a:rPr>
              <a:t>eirinis</a:t>
            </a:r>
            <a:r>
              <a:rPr lang="el-GR" dirty="0">
                <a:latin typeface="+mj-lt"/>
              </a:rPr>
              <a:t>: </a:t>
            </a:r>
            <a:r>
              <a:rPr lang="en-GB" dirty="0">
                <a:solidFill>
                  <a:srgbClr val="0070C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https://youtu.be/OBlwFfrhYSc</a:t>
            </a:r>
            <a:endParaRPr lang="el-GR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C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0B35A-BC98-EBC2-E1D2-BE9F8FC3A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056" y="2015732"/>
            <a:ext cx="3519548" cy="356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4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7F90C0-6841-4262-975F-D9C3AB50C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AE7EF9-769D-42F9-9430-F2DF739C9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AB96F-80FC-FD77-8A7C-22083092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474970"/>
            <a:ext cx="4172213" cy="3152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Thank you for your attention!!!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0EF02-F196-DE7F-3352-1549BAE8E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5704" y="805583"/>
            <a:ext cx="4437855" cy="4660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1E2EF0-3BCB-402C-B2C1-C6FC2BA74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68608F-34C2-43D6-84DB-5A870495E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77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20CA-A399-E4AD-A180-41B8B0B0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activities began after the meeting</a:t>
            </a:r>
            <a:br>
              <a:rPr lang="en-US" dirty="0"/>
            </a:br>
            <a:r>
              <a:rPr lang="en-US" dirty="0"/>
              <a:t>in  Hungary</a:t>
            </a:r>
            <a:endParaRPr lang="en-CY" dirty="0"/>
          </a:p>
        </p:txBody>
      </p:sp>
      <p:pic>
        <p:nvPicPr>
          <p:cNvPr id="11266" name="Picture 2" descr="Άνοιγμα φωτογραφίας">
            <a:extLst>
              <a:ext uri="{FF2B5EF4-FFF2-40B4-BE49-F238E27FC236}">
                <a16:creationId xmlns:a16="http://schemas.microsoft.com/office/drawing/2014/main" id="{1F9D7DB5-5637-87F0-9792-23EB0BF30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88" y="2026829"/>
            <a:ext cx="511492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7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B59B-CF9F-870C-7A07-6F75E0E5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theater for our classmates</a:t>
            </a:r>
            <a:endParaRPr lang="en-CY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D8C092-7133-060A-A8A7-8C680D082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9097" y="2512972"/>
            <a:ext cx="2897891" cy="3449638"/>
          </a:xfrm>
          <a:prstGeom prst="rect">
            <a:avLst/>
          </a:prstGeom>
        </p:spPr>
      </p:pic>
      <p:pic>
        <p:nvPicPr>
          <p:cNvPr id="1026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3DD234D5-E401-17CF-922E-CAC860750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7"/>
          <a:stretch/>
        </p:blipFill>
        <p:spPr bwMode="auto">
          <a:xfrm>
            <a:off x="168341" y="1527243"/>
            <a:ext cx="2691592" cy="318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C4C1F6-8F63-5050-F093-E2DF712A8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19"/>
          <a:stretch/>
        </p:blipFill>
        <p:spPr>
          <a:xfrm>
            <a:off x="9118262" y="1329136"/>
            <a:ext cx="3073738" cy="3726594"/>
          </a:xfrm>
          <a:prstGeom prst="rect">
            <a:avLst/>
          </a:prstGeom>
        </p:spPr>
      </p:pic>
      <p:pic>
        <p:nvPicPr>
          <p:cNvPr id="5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B61B06B0-0989-8CB8-D0C6-86E23205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69" y="2512972"/>
            <a:ext cx="2897891" cy="336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3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E87E-E50B-FD7C-E991-E49C07BE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drama in the free activities </a:t>
            </a:r>
            <a:br>
              <a:rPr lang="en-US" dirty="0"/>
            </a:br>
            <a:endParaRPr lang="en-CY" dirty="0"/>
          </a:p>
        </p:txBody>
      </p:sp>
      <p:pic>
        <p:nvPicPr>
          <p:cNvPr id="4098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EBDAA49D-CD3C-BB32-2B3C-72851E0CF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038306"/>
            <a:ext cx="5591175" cy="38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4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384B7-9CA7-7AF0-050A-26518864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in the classroom</a:t>
            </a:r>
            <a:endParaRPr lang="en-CY" dirty="0"/>
          </a:p>
        </p:txBody>
      </p:sp>
      <p:pic>
        <p:nvPicPr>
          <p:cNvPr id="4" name="Picture 3" descr="Δεν υπάρχει διαθέσιμη περιγραφή.">
            <a:extLst>
              <a:ext uri="{FF2B5EF4-FFF2-40B4-BE49-F238E27FC236}">
                <a16:creationId xmlns:a16="http://schemas.microsoft.com/office/drawing/2014/main" id="{DACA5BF0-38C6-DFE8-5FC6-7A64E9DF1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75" y="2150649"/>
            <a:ext cx="6343649" cy="36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59BAD1F5-E619-8E83-FDFE-8DB869BB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9" y="2150649"/>
            <a:ext cx="5161820" cy="36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9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3C2D-BDC6-272C-635F-64887BA7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725286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drama in the </a:t>
            </a:r>
            <a:br>
              <a:rPr lang="en-US" dirty="0"/>
            </a:br>
            <a:r>
              <a:rPr lang="en-US" dirty="0"/>
              <a:t>classroom , hot chair</a:t>
            </a:r>
            <a:endParaRPr lang="en-CY" dirty="0"/>
          </a:p>
        </p:txBody>
      </p:sp>
      <p:pic>
        <p:nvPicPr>
          <p:cNvPr id="5122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6DF967CC-27AC-13A3-4EF6-2F20A925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1" y="2166107"/>
            <a:ext cx="5126681" cy="354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73BB5462-7872-2704-5555-BCE0BEFC3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/>
          <a:stretch/>
        </p:blipFill>
        <p:spPr bwMode="auto">
          <a:xfrm>
            <a:off x="5900641" y="2166108"/>
            <a:ext cx="5591175" cy="365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AA29D43C-030F-16BD-CE71-47226008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137283"/>
            <a:ext cx="4508500" cy="18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2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B16C-9D10-3D98-F8AD-CC7F354F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247475" cy="1049235"/>
          </a:xfrm>
        </p:spPr>
        <p:txBody>
          <a:bodyPr/>
          <a:lstStyle/>
          <a:p>
            <a:r>
              <a:rPr lang="en-US" dirty="0"/>
              <a:t>Making drama in the </a:t>
            </a:r>
            <a:br>
              <a:rPr lang="en-US" dirty="0"/>
            </a:br>
            <a:r>
              <a:rPr lang="en-US" dirty="0"/>
              <a:t>classroom</a:t>
            </a:r>
            <a:endParaRPr lang="en-CY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9C096-5F8E-A28B-76FC-069B3BD4C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94" y="2108718"/>
            <a:ext cx="3055570" cy="3357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524AA1-EFA6-568A-DE3F-1F6B62C9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530" y="624077"/>
            <a:ext cx="2177602" cy="4842268"/>
          </a:xfrm>
          <a:prstGeom prst="rect">
            <a:avLst/>
          </a:prstGeom>
        </p:spPr>
      </p:pic>
      <p:pic>
        <p:nvPicPr>
          <p:cNvPr id="2050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F8D4496A-4E7C-6BA6-D465-31CE5F0C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54" y="624077"/>
            <a:ext cx="2177900" cy="48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E5BA9C5E-0F0D-2F9C-CAF5-854354445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8" r="11302"/>
          <a:stretch/>
        </p:blipFill>
        <p:spPr bwMode="auto">
          <a:xfrm>
            <a:off x="3360135" y="2108718"/>
            <a:ext cx="3160948" cy="33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67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889F-7F2E-1E96-B2A4-6DB9BB16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story to the movie</a:t>
            </a:r>
            <a:endParaRPr lang="en-CY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75C0F0-A387-CF64-361A-6DF6A76A9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796" y="2244923"/>
            <a:ext cx="3449638" cy="3399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2F59AD-8C57-EC64-888B-B1EA5AE08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73" y="149290"/>
            <a:ext cx="3529889" cy="3483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505AB-841A-60BA-4A42-3454321E1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5" y="2244924"/>
            <a:ext cx="3348436" cy="334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E0713-B52B-D598-B60D-64D250DE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674" y="3774233"/>
            <a:ext cx="3529889" cy="19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684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1470</TotalTime>
  <Words>491</Words>
  <Application>Microsoft Office PowerPoint</Application>
  <PresentationFormat>Widescreen</PresentationFormat>
  <Paragraphs>70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Gill Sans MT</vt:lpstr>
      <vt:lpstr>Gallery</vt:lpstr>
      <vt:lpstr>PowerPoint Presentation</vt:lpstr>
      <vt:lpstr>Learning about peace education A song for peace:</vt:lpstr>
      <vt:lpstr>Drama activities began after the meeting in  Hungary</vt:lpstr>
      <vt:lpstr>Playing theater for our classmates</vt:lpstr>
      <vt:lpstr>Making drama in the free activities  </vt:lpstr>
      <vt:lpstr>Drama in the classroom</vt:lpstr>
      <vt:lpstr>Making drama in the  classroom , hot chair</vt:lpstr>
      <vt:lpstr>Making drama in the  classroom</vt:lpstr>
      <vt:lpstr>From the story to the movie</vt:lpstr>
      <vt:lpstr>Dancing and moving games</vt:lpstr>
      <vt:lpstr>Dusting out the roles</vt:lpstr>
      <vt:lpstr>Making Christmas cards for  our partners</vt:lpstr>
      <vt:lpstr>Receiving Christmas cards from our partners</vt:lpstr>
      <vt:lpstr>Erasmus food days  in our school</vt:lpstr>
      <vt:lpstr>Erasmus food days  in our school</vt:lpstr>
      <vt:lpstr>Erasmus food days  in our school</vt:lpstr>
      <vt:lpstr>Erasmus food days  in our school</vt:lpstr>
      <vt:lpstr>Erasmus food days  in our school</vt:lpstr>
      <vt:lpstr>Erasmus food days  in our school</vt:lpstr>
      <vt:lpstr>Erasmus meeting seminar for peace education in our school 7-9 of March</vt:lpstr>
      <vt:lpstr>Erasmus Change your mind more  activities</vt:lpstr>
      <vt:lpstr>Thank you for your attention!!!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Ioannou</dc:creator>
  <cp:lastModifiedBy>Eleni Ioannou</cp:lastModifiedBy>
  <cp:revision>3</cp:revision>
  <dcterms:created xsi:type="dcterms:W3CDTF">2023-03-06T18:58:19Z</dcterms:created>
  <dcterms:modified xsi:type="dcterms:W3CDTF">2023-07-11T12:29:08Z</dcterms:modified>
</cp:coreProperties>
</file>